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0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4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3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4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1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3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7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10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8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13BA2-70BA-432B-8542-6ACF622F0A10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A8693-BD34-4F0B-A28E-F4EEAA9EF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5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Me </a:t>
            </a:r>
            <a:r>
              <a:rPr lang="en-US" dirty="0" err="1" smtClean="0">
                <a:solidFill>
                  <a:schemeClr val="accent4"/>
                </a:solidFill>
              </a:rPr>
              <a:t>llamo</a:t>
            </a:r>
            <a:r>
              <a:rPr lang="en-US" dirty="0" smtClean="0">
                <a:solidFill>
                  <a:schemeClr val="accent4"/>
                </a:solidFill>
              </a:rPr>
              <a:t> _________ </a:t>
            </a:r>
            <a:r>
              <a:rPr lang="en-US" dirty="0" err="1" smtClean="0">
                <a:solidFill>
                  <a:schemeClr val="accent4"/>
                </a:solidFill>
              </a:rPr>
              <a:t>Clase</a:t>
            </a:r>
            <a:r>
              <a:rPr lang="en-US" smtClean="0">
                <a:solidFill>
                  <a:schemeClr val="accent4"/>
                </a:solidFill>
              </a:rPr>
              <a:t> </a:t>
            </a:r>
            <a:r>
              <a:rPr lang="en-US" smtClean="0">
                <a:solidFill>
                  <a:schemeClr val="accent4"/>
                </a:solidFill>
              </a:rPr>
              <a:t>702</a:t>
            </a:r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La </a:t>
            </a:r>
            <a:r>
              <a:rPr lang="en-US" dirty="0" err="1" smtClean="0">
                <a:solidFill>
                  <a:schemeClr val="accent4"/>
                </a:solidFill>
              </a:rPr>
              <a:t>fecha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es</a:t>
            </a:r>
            <a:r>
              <a:rPr lang="en-US" dirty="0" smtClean="0">
                <a:solidFill>
                  <a:schemeClr val="accent4"/>
                </a:solidFill>
              </a:rPr>
              <a:t> el 10 de </a:t>
            </a:r>
            <a:r>
              <a:rPr lang="en-US" dirty="0" err="1" smtClean="0">
                <a:solidFill>
                  <a:schemeClr val="accent4"/>
                </a:solidFill>
              </a:rPr>
              <a:t>octubre</a:t>
            </a:r>
            <a:r>
              <a:rPr lang="en-US" dirty="0" smtClean="0">
                <a:solidFill>
                  <a:schemeClr val="accent4"/>
                </a:solidFill>
              </a:rPr>
              <a:t> del 2013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839200" cy="55626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11: </a:t>
            </a:r>
            <a:r>
              <a:rPr lang="es-ES_tradnl" dirty="0" smtClean="0"/>
              <a:t>¿Cómo terminamos el repaso para el EXAMEN de MAÑANA?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err="1" smtClean="0"/>
              <a:t>Copy</a:t>
            </a:r>
            <a:r>
              <a:rPr lang="es-ES_tradnl" dirty="0" smtClean="0"/>
              <a:t> &amp;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SER.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Yo _____ de México. ¿De dónde ______tú?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Señora Díaz, ¿_____ usted cubana?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Adela y Mari _____ amigas muy buenas.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¿_____ ustedes alumnos serios? –Si, nosotros _______ alumnos serios.</a:t>
            </a:r>
          </a:p>
          <a:p>
            <a:pPr marL="514350" indent="-514350">
              <a:buClr>
                <a:srgbClr val="00B050"/>
              </a:buClr>
              <a:buFont typeface="+mj-lt"/>
              <a:buAutoNum type="arabicPeriod"/>
            </a:pPr>
            <a:r>
              <a:rPr lang="es-ES_tradnl" dirty="0" smtClean="0"/>
              <a:t>¿De dónde ________, Juanito? 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723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-609600"/>
            <a:ext cx="14502011" cy="81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58674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990600"/>
            <a:ext cx="7848600" cy="8382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0000FF"/>
                </a:solidFill>
              </a:rPr>
              <a:t>V-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Rearrange the words to form sentences, adding the correct form of SER.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5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150" y="-304800"/>
            <a:ext cx="14535150" cy="817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" y="6324600"/>
            <a:ext cx="9982200" cy="12954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altLang="en-US" sz="3200" b="1" dirty="0" smtClean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  <a:p>
            <a:pPr algn="l"/>
            <a:endParaRPr lang="en-US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152400" y="9906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152400"/>
            <a:ext cx="14001750" cy="82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1219200"/>
            <a:ext cx="6096000" cy="685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b="1" dirty="0" smtClean="0">
                <a:solidFill>
                  <a:srgbClr val="F79646"/>
                </a:solidFill>
              </a:rPr>
              <a:t>VII-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 Copy &amp; State “True” or “False”</a:t>
            </a:r>
            <a:endParaRPr lang="en-US" alt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2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960438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EXAM TOMORROW!!!!</a:t>
            </a:r>
          </a:p>
          <a:p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 Adjectives Vocabulary</a:t>
            </a:r>
          </a:p>
          <a:p>
            <a:pPr lvl="1"/>
            <a:r>
              <a:rPr lang="en-US" dirty="0" err="1" smtClean="0"/>
              <a:t>Verbo</a:t>
            </a:r>
            <a:r>
              <a:rPr lang="en-US" dirty="0" smtClean="0"/>
              <a:t> SER</a:t>
            </a:r>
          </a:p>
          <a:p>
            <a:pPr lvl="1"/>
            <a:r>
              <a:rPr lang="en-US" dirty="0" smtClean="0"/>
              <a:t>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definidos</a:t>
            </a:r>
            <a:r>
              <a:rPr lang="en-US" i="1" dirty="0" smtClean="0"/>
              <a:t>: el, la, los, </a:t>
            </a:r>
            <a:r>
              <a:rPr lang="en-US" i="1" dirty="0" err="1" smtClean="0"/>
              <a:t>las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Question words</a:t>
            </a:r>
          </a:p>
          <a:p>
            <a:pPr lvl="1"/>
            <a:r>
              <a:rPr lang="en-US" dirty="0" smtClean="0"/>
              <a:t>School Supply vocabulary</a:t>
            </a:r>
          </a:p>
          <a:p>
            <a:pPr lvl="1"/>
            <a:r>
              <a:rPr lang="en-US" dirty="0" smtClean="0"/>
              <a:t>Classes vocabulary</a:t>
            </a:r>
          </a:p>
          <a:p>
            <a:pPr lvl="1"/>
            <a:r>
              <a:rPr lang="en-US" dirty="0" smtClean="0"/>
              <a:t>Indefinite Articles </a:t>
            </a:r>
            <a:r>
              <a:rPr lang="en-US" i="1" dirty="0" smtClean="0"/>
              <a:t>(</a:t>
            </a:r>
            <a:r>
              <a:rPr lang="en-US" i="1" dirty="0" err="1" smtClean="0"/>
              <a:t>articulos</a:t>
            </a:r>
            <a:r>
              <a:rPr lang="en-US" i="1" dirty="0" smtClean="0"/>
              <a:t> </a:t>
            </a:r>
            <a:r>
              <a:rPr lang="en-US" i="1" dirty="0" err="1" smtClean="0"/>
              <a:t>indefinidos</a:t>
            </a:r>
            <a:r>
              <a:rPr lang="en-US" i="1" dirty="0" smtClean="0"/>
              <a:t>: un, </a:t>
            </a:r>
            <a:r>
              <a:rPr lang="en-US" i="1" dirty="0" err="1" smtClean="0"/>
              <a:t>una,unos</a:t>
            </a:r>
            <a:r>
              <a:rPr lang="en-US" i="1" dirty="0" smtClean="0"/>
              <a:t>, </a:t>
            </a:r>
            <a:r>
              <a:rPr lang="en-US" i="1" dirty="0" err="1" smtClean="0"/>
              <a:t>unas</a:t>
            </a:r>
            <a:r>
              <a:rPr lang="en-US" i="1" dirty="0" smtClean="0"/>
              <a:t>) </a:t>
            </a:r>
          </a:p>
          <a:p>
            <a:pPr lvl="1"/>
            <a:r>
              <a:rPr lang="en-US" dirty="0" smtClean="0"/>
              <a:t>Readings: </a:t>
            </a:r>
          </a:p>
          <a:p>
            <a:pPr lvl="2"/>
            <a:r>
              <a:rPr lang="en-US" u="sng" dirty="0" smtClean="0"/>
              <a:t>Amigos Latinos en EEUU</a:t>
            </a:r>
            <a:r>
              <a:rPr lang="en-US" dirty="0" smtClean="0"/>
              <a:t> </a:t>
            </a:r>
          </a:p>
          <a:p>
            <a:pPr lvl="2"/>
            <a:r>
              <a:rPr lang="en-US" u="sng" dirty="0" smtClean="0"/>
              <a:t>Dos </a:t>
            </a:r>
            <a:r>
              <a:rPr lang="en-US" u="sng" dirty="0" err="1" smtClean="0"/>
              <a:t>personajes</a:t>
            </a:r>
            <a:r>
              <a:rPr lang="en-US" u="sng" dirty="0" smtClean="0"/>
              <a:t> </a:t>
            </a:r>
            <a:r>
              <a:rPr lang="en-US" u="sng" dirty="0" err="1" smtClean="0"/>
              <a:t>importantes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169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 Clase 702 La fecha es el 10 de octubre del 2013</vt:lpstr>
      <vt:lpstr>PowerPoint Presentation</vt:lpstr>
      <vt:lpstr>PowerPoint Presentation</vt:lpstr>
      <vt:lpstr>PowerPoint Presentation</vt:lpstr>
      <vt:lpstr>Tarea # 11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10 de octubre del 2013</dc:title>
  <dc:creator>Helen Zumaeta</dc:creator>
  <cp:lastModifiedBy>Helen Zumaeta</cp:lastModifiedBy>
  <cp:revision>4</cp:revision>
  <dcterms:created xsi:type="dcterms:W3CDTF">2013-10-08T16:37:46Z</dcterms:created>
  <dcterms:modified xsi:type="dcterms:W3CDTF">2013-10-10T20:05:33Z</dcterms:modified>
</cp:coreProperties>
</file>